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285" r:id="rId15"/>
    <p:sldId id="281" r:id="rId16"/>
    <p:sldId id="305" r:id="rId17"/>
    <p:sldId id="296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270" r:id="rId41"/>
    <p:sldId id="309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31.05.2025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31.05.2025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31.05.2025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1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76.jpeg"/><Relationship Id="rId11" Type="http://schemas.openxmlformats.org/officeDocument/2006/relationships/image" Target="../media/image1.png"/><Relationship Id="rId5" Type="http://schemas.openxmlformats.org/officeDocument/2006/relationships/image" Target="../media/image75.pn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7551291_825_zahar">
            <a:hlinkClick r:id="" action="ppaction://media"/>
            <a:extLst>
              <a:ext uri="{FF2B5EF4-FFF2-40B4-BE49-F238E27FC236}">
                <a16:creationId xmlns:a16="http://schemas.microsoft.com/office/drawing/2014/main" id="{2FE9381C-7EB9-6180-E85F-A5C5A7A77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263" y="5808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3" name="p_37551548_75_zahar">
            <a:hlinkClick r:id="" action="ppaction://media"/>
            <a:extLst>
              <a:ext uri="{FF2B5EF4-FFF2-40B4-BE49-F238E27FC236}">
                <a16:creationId xmlns:a16="http://schemas.microsoft.com/office/drawing/2014/main" id="{AA51586D-8D56-0CD3-8F90-112F317B0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2338" y="54784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47439" y="4819018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подвески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Подвеска в сложенном виде</a:t>
            </a:r>
          </a:p>
        </p:txBody>
      </p:sp>
      <p:pic>
        <p:nvPicPr>
          <p:cNvPr id="5" name="p_37551578_188_zahar">
            <a:hlinkClick r:id="" action="ppaction://media"/>
            <a:extLst>
              <a:ext uri="{FF2B5EF4-FFF2-40B4-BE49-F238E27FC236}">
                <a16:creationId xmlns:a16="http://schemas.microsoft.com/office/drawing/2014/main" id="{4711ED45-05C3-3D62-1EF8-CA9EEB0CE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713" y="5435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3" name="p_37551603_286_zahar">
            <a:hlinkClick r:id="" action="ppaction://media"/>
            <a:extLst>
              <a:ext uri="{FF2B5EF4-FFF2-40B4-BE49-F238E27FC236}">
                <a16:creationId xmlns:a16="http://schemas.microsoft.com/office/drawing/2014/main" id="{40D6D91D-BA96-5146-9E5B-8FE13583D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3588" y="58388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_37551640_531_zahar">
            <a:hlinkClick r:id="" action="ppaction://media"/>
            <a:extLst>
              <a:ext uri="{FF2B5EF4-FFF2-40B4-BE49-F238E27FC236}">
                <a16:creationId xmlns:a16="http://schemas.microsoft.com/office/drawing/2014/main" id="{88F9E698-9C9A-D00F-E7E3-B9464098A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5025" y="56578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p_37551677_789_zahar">
            <a:hlinkClick r:id="" action="ppaction://media"/>
            <a:extLst>
              <a:ext uri="{FF2B5EF4-FFF2-40B4-BE49-F238E27FC236}">
                <a16:creationId xmlns:a16="http://schemas.microsoft.com/office/drawing/2014/main" id="{E3CEDB68-C29C-6D96-3A74-A06470ACF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163" y="39925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4238" y="4152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p_37551732_30_zahar">
            <a:hlinkClick r:id="" action="ppaction://media"/>
            <a:extLst>
              <a:ext uri="{FF2B5EF4-FFF2-40B4-BE49-F238E27FC236}">
                <a16:creationId xmlns:a16="http://schemas.microsoft.com/office/drawing/2014/main" id="{6E7C01CF-17BE-ECCD-C672-7612F9AE3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525" y="44672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551746_110_zahar">
            <a:hlinkClick r:id="" action="ppaction://media"/>
            <a:extLst>
              <a:ext uri="{FF2B5EF4-FFF2-40B4-BE49-F238E27FC236}">
                <a16:creationId xmlns:a16="http://schemas.microsoft.com/office/drawing/2014/main" id="{35804CA7-E7B6-D59C-FD82-A0DCD1B70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375" y="17700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6" name="p_37551760_360_zahar">
            <a:hlinkClick r:id="" action="ppaction://media"/>
            <a:extLst>
              <a:ext uri="{FF2B5EF4-FFF2-40B4-BE49-F238E27FC236}">
                <a16:creationId xmlns:a16="http://schemas.microsoft.com/office/drawing/2014/main" id="{344769F4-46A4-1746-BE33-7FA84139E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00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3" name="p_37551769_460_zahar">
            <a:hlinkClick r:id="" action="ppaction://media"/>
            <a:extLst>
              <a:ext uri="{FF2B5EF4-FFF2-40B4-BE49-F238E27FC236}">
                <a16:creationId xmlns:a16="http://schemas.microsoft.com/office/drawing/2014/main" id="{FCFE72A3-1142-F472-B15D-7FE02739F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525" y="37290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3" name="p_37551785_577_zahar">
            <a:hlinkClick r:id="" action="ppaction://media"/>
            <a:extLst>
              <a:ext uri="{FF2B5EF4-FFF2-40B4-BE49-F238E27FC236}">
                <a16:creationId xmlns:a16="http://schemas.microsoft.com/office/drawing/2014/main" id="{888F5734-C8CE-6941-32A5-57C9468A9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1237" y="6917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113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A9C05-7F1C-4BA9-88BE-33C2BD066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24158" r="42762" b="36637"/>
          <a:stretch/>
        </p:blipFill>
        <p:spPr>
          <a:xfrm>
            <a:off x="4332914" y="1218501"/>
            <a:ext cx="3407134" cy="4420998"/>
          </a:xfrm>
          <a:prstGeom prst="rect">
            <a:avLst/>
          </a:prstGeom>
        </p:spPr>
      </p:pic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3" name="p_37551980_709_zahar">
            <a:hlinkClick r:id="" action="ppaction://media"/>
            <a:extLst>
              <a:ext uri="{FF2B5EF4-FFF2-40B4-BE49-F238E27FC236}">
                <a16:creationId xmlns:a16="http://schemas.microsoft.com/office/drawing/2014/main" id="{FAB7CAC6-AB49-ED25-AC46-BC926D50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749" y="3993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2" name="p_37551332_190_zahar">
            <a:hlinkClick r:id="" action="ppaction://media"/>
            <a:extLst>
              <a:ext uri="{FF2B5EF4-FFF2-40B4-BE49-F238E27FC236}">
                <a16:creationId xmlns:a16="http://schemas.microsoft.com/office/drawing/2014/main" id="{928B9C69-9875-2DD9-B01E-1B61D1371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938" y="6081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3" name="p_37552041_74_zahar">
            <a:hlinkClick r:id="" action="ppaction://media"/>
            <a:extLst>
              <a:ext uri="{FF2B5EF4-FFF2-40B4-BE49-F238E27FC236}">
                <a16:creationId xmlns:a16="http://schemas.microsoft.com/office/drawing/2014/main" id="{D94D2025-90B4-0470-7086-EEFEA6A30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47180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_37561243_678_zahar">
            <a:hlinkClick r:id="" action="ppaction://media"/>
            <a:extLst>
              <a:ext uri="{FF2B5EF4-FFF2-40B4-BE49-F238E27FC236}">
                <a16:creationId xmlns:a16="http://schemas.microsoft.com/office/drawing/2014/main" id="{8B085AA5-A963-87FE-6F39-929E56D34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4675" y="5778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3" name="p_37552066_155_zahar">
            <a:hlinkClick r:id="" action="ppaction://media"/>
            <a:extLst>
              <a:ext uri="{FF2B5EF4-FFF2-40B4-BE49-F238E27FC236}">
                <a16:creationId xmlns:a16="http://schemas.microsoft.com/office/drawing/2014/main" id="{3EDE1E3E-2CA5-0D69-6B71-4B58FADE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5" y="150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p_37551386_431_zahar">
            <a:hlinkClick r:id="" action="ppaction://media"/>
            <a:extLst>
              <a:ext uri="{FF2B5EF4-FFF2-40B4-BE49-F238E27FC236}">
                <a16:creationId xmlns:a16="http://schemas.microsoft.com/office/drawing/2014/main" id="{B675B9D3-FA84-58E1-FAD2-BDC4599A5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7900" y="5826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7551411_556_zahar">
            <a:hlinkClick r:id="" action="ppaction://media"/>
            <a:extLst>
              <a:ext uri="{FF2B5EF4-FFF2-40B4-BE49-F238E27FC236}">
                <a16:creationId xmlns:a16="http://schemas.microsoft.com/office/drawing/2014/main" id="{1FDFF339-E331-41B8-EF5D-7678B588E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506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7551457_732_zahar">
            <a:hlinkClick r:id="" action="ppaction://media"/>
            <a:extLst>
              <a:ext uri="{FF2B5EF4-FFF2-40B4-BE49-F238E27FC236}">
                <a16:creationId xmlns:a16="http://schemas.microsoft.com/office/drawing/2014/main" id="{EDAF4282-52C0-5505-88B6-9BD8F1502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0271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7551506_881_zahar">
            <a:hlinkClick r:id="" action="ppaction://media"/>
            <a:extLst>
              <a:ext uri="{FF2B5EF4-FFF2-40B4-BE49-F238E27FC236}">
                <a16:creationId xmlns:a16="http://schemas.microsoft.com/office/drawing/2014/main" id="{916BF54D-482C-4ED7-4C0E-C23C7DBD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63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1589</Words>
  <Application>Microsoft Office PowerPoint</Application>
  <PresentationFormat>Широкоэкранный</PresentationFormat>
  <Paragraphs>295</Paragraphs>
  <Slides>40</Slides>
  <Notes>0</Notes>
  <HiddenSlides>12</HiddenSlides>
  <MMClips>28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подвески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160</cp:revision>
  <dcterms:created xsi:type="dcterms:W3CDTF">2023-10-19T08:59:10Z</dcterms:created>
  <dcterms:modified xsi:type="dcterms:W3CDTF">2025-05-31T14:03:57Z</dcterms:modified>
</cp:coreProperties>
</file>